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lb"/>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lb" altLang="ko-KR" b="1">
                <a:solidFill>
                  <a:schemeClr val="tx1">
                    <a:lumMod val="50000"/>
                    <a:lumOff val="50000"/>
                  </a:schemeClr>
                </a:solidFill>
              </a:rPr>
              <a:t>Nr 16</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Déi</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Wuert</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vun</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lb" altLang="ko-KR" sz="4000"/>
              <a:t>Gott huet Moses genannt</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lb" altLang="ko-KR" sz="3200">
                <a:solidFill>
                  <a:schemeClr val="tx1">
                    <a:lumMod val="65000"/>
                    <a:lumOff val="35000"/>
                  </a:schemeClr>
                </a:solidFill>
              </a:rPr>
              <a:t>Wéi de Moses dem Gott seng Stëmm héieren huet, wat huet hien gesinn?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schéin Wäibau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Wollek an Donner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Brennen Busch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opgedeelt Mier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lb" altLang="en-US" sz="2800">
                <a:solidFill>
                  <a:srgbClr val="FF0000"/>
                </a:solidFill>
              </a:rPr>
              <a:t>③ </a:t>
            </a:r>
            <a:r xmlns:a="http://schemas.openxmlformats.org/drawingml/2006/main">
              <a:rPr lang="lb" altLang="ko-KR" sz="2800">
                <a:solidFill>
                  <a:srgbClr val="FF0000"/>
                </a:solidFill>
              </a:rPr>
              <a:t>Brennen Busch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Nr 25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400"/>
              <a:t>Gideon a seng 300 Männer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Haut</a:t>
            </a:r>
            <a:r xmlns:a="http://schemas.openxmlformats.org/drawingml/2006/main">
              <a:rPr lang="lb" altLang="en-US" sz="4000">
                <a:solidFill>
                  <a:srgbClr val="FF0000"/>
                </a:solidFill>
              </a:rPr>
              <a:t> </a:t>
            </a:r>
            <a:r xmlns:a="http://schemas.openxmlformats.org/drawingml/2006/main">
              <a:rPr lang="lb" altLang="ko-KR" sz="4000">
                <a:solidFill>
                  <a:srgbClr val="FF0000"/>
                </a:solidFill>
              </a:rPr>
              <a:t>Wuert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t>Wéi den Engel vum HÄR dem Gideon erschéngt, sot hien: "Den HÄR ass mat dir, mächtege Krieger."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Riichter</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600">
                <a:solidFill>
                  <a:schemeClr val="tx1">
                    <a:lumMod val="65000"/>
                    <a:lumOff val="35000"/>
                  </a:schemeClr>
                </a:solidFill>
              </a:rPr>
              <a:t>Den Engel vum Här erschéngt dem Gideon a sot: "Gott ass mat dir, mächtege Krieger." Gott huet him Versécherung duerch Tau a Fleece ginn.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Wéi hien d'Vertrauen hat, datt Gott hie genannt huet, huet hien de Baal a säin Altor ofgebrach, deen d'Israeliten veréiert hunn.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Gott huet dem Gideon gesot fir Krieger ze wielen fir d'Midianiten ze besiegen. No Gott senger Instruktioun goufen nëmmen 300 Männer gewielt.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Gott huet him e wonnerbare Plang ginn fir se ze attackéieren. Gott huet hinnen Trompetten an eidel Jar mat Fackelen bannen.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An der Nuecht hunn de Gideon a seng 300 Männer de Plang duerchgefouert, dee Gott hinnen ginn huet. Si hunn de Krich géint Midianiten gewonnen.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solidFill>
                  <a:schemeClr val="tx1">
                    <a:lumMod val="65000"/>
                    <a:lumOff val="35000"/>
                  </a:schemeClr>
                </a:solidFill>
              </a:rPr>
              <a:t>De Gideon a seng 300 Männer hunn de Krich géint vill Midianiten nëmmen duerch d'Uerdnung vu Gott gefollegt.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D'Geheimnis fir a mengem Liewen ze gewannen ass Gott ze befollegen.</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Hien ass den Allmächtege Gott, dee vill feindlech Kräfte mat nëmmen 300 Männer besiege kann.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Wat war net fir de Gideon a seng 300 Männer benotzt fir hire Feind ze besiegen?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Fläschen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Schwäerter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Fackel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Trompetten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② </a:t>
            </a:r>
            <a:r xmlns:a="http://schemas.openxmlformats.org/drawingml/2006/main">
              <a:rPr lang="lb" altLang="ko-KR" sz="2800">
                <a:solidFill>
                  <a:srgbClr val="FF0000"/>
                </a:solidFill>
              </a:rPr>
              <a:t>Schwäerter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Wéi den HÄR gesinn huet, datt hien eriwwergaang ass fir ze kucken, huet Gott him geruff</a:t>
            </a:r>
          </a:p>
          <a:p>
            <a:r xmlns:a="http://schemas.openxmlformats.org/drawingml/2006/main">
              <a:rPr lang="lb" altLang="ko-KR" sz="3600">
                <a:solidFill>
                  <a:schemeClr val="tx1">
                    <a:lumMod val="65000"/>
                    <a:lumOff val="35000"/>
                  </a:schemeClr>
                </a:solidFill>
              </a:rPr>
              <a:t>aus dem Busch,</a:t>
            </a:r>
          </a:p>
          <a:p>
            <a:r xmlns:a="http://schemas.openxmlformats.org/drawingml/2006/main">
              <a:rPr lang="lb" altLang="ko-KR" sz="3600">
                <a:solidFill>
                  <a:schemeClr val="tx1">
                    <a:lumMod val="65000"/>
                    <a:lumOff val="35000"/>
                  </a:schemeClr>
                </a:solidFill>
              </a:rPr>
              <a:t>"Moses! Moses!" A Moses sot: "Hei sinn ech."</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3: 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Haut</a:t>
            </a:r>
            <a:r xmlns:a="http://schemas.openxmlformats.org/drawingml/2006/main">
              <a:rPr lang="lb" altLang="en-US" sz="4000">
                <a:solidFill>
                  <a:srgbClr val="FF0000"/>
                </a:solidFill>
              </a:rPr>
              <a:t> </a:t>
            </a:r>
            <a:r xmlns:a="http://schemas.openxmlformats.org/drawingml/2006/main">
              <a:rPr lang="lb" altLang="ko-KR" sz="4000">
                <a:solidFill>
                  <a:srgbClr val="FF0000"/>
                </a:solidFill>
              </a:rPr>
              <a:t>Wuert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t>Wéi den Engel vum HÄR dem Gideon erschéngt, sot hien: "Den HÄR ass mat dir, mächtege Krieger."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Riichter</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lb" altLang="ko-KR" b="1">
                <a:solidFill>
                  <a:schemeClr val="tx1">
                    <a:lumMod val="50000"/>
                    <a:lumOff val="50000"/>
                  </a:schemeClr>
                </a:solidFill>
              </a:rPr>
              <a:t>Nr 26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lb" altLang="ko-KR" sz="4000"/>
              <a:t>Samson, e staarke Krieger.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D'Fra huet e Jong gebuer an huet him Samson genannt. Hien ass gewuess an den HÄR huet hie geseent,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b" altLang="ko-KR" sz="2800">
                <a:solidFill>
                  <a:schemeClr val="tx1">
                    <a:lumMod val="65000"/>
                    <a:lumOff val="35000"/>
                  </a:schemeClr>
                </a:solidFill>
              </a:rPr>
              <a:t>Riichter</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lb" altLang="ko-KR" sz="2500">
                <a:solidFill>
                  <a:schemeClr val="tx1">
                    <a:lumMod val="65000"/>
                    <a:lumOff val="35000"/>
                  </a:schemeClr>
                </a:solidFill>
              </a:rPr>
              <a:t>Et war e Leader mam Numm Samson ënnert den Israeliten Leader. Hie war e Mann, dee vu Gebuert un Gott ofgeseent gouf.</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lb" altLang="ko-KR" sz="2400">
                <a:solidFill>
                  <a:schemeClr val="tx1">
                    <a:lumMod val="65000"/>
                    <a:lumOff val="35000"/>
                  </a:schemeClr>
                </a:solidFill>
              </a:rPr>
              <a:t>De Samson war e ganz staarke Krieger. Wéinst Samson, Philistines an déi aner Länner, déi si ënnerdréckt hunn, konnten d'Israeliten net ënnerdrécken</a:t>
            </a:r>
            <a:r xmlns:a="http://schemas.openxmlformats.org/drawingml/2006/main">
              <a:rPr lang="lb" altLang="en-US" sz="2400">
                <a:solidFill>
                  <a:schemeClr val="tx1">
                    <a:lumMod val="65000"/>
                    <a:lumOff val="35000"/>
                  </a:schemeClr>
                </a:solidFill>
              </a:rPr>
              <a:t> </a:t>
            </a:r>
            <a:r xmlns:a="http://schemas.openxmlformats.org/drawingml/2006/main">
              <a:rPr lang="lb" altLang="ko-KR" sz="2400">
                <a:solidFill>
                  <a:schemeClr val="tx1">
                    <a:lumMod val="65000"/>
                    <a:lumOff val="35000"/>
                  </a:schemeClr>
                </a:solidFill>
              </a:rPr>
              <a:t>méi.</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lb" altLang="ko-KR" sz="2400">
                <a:solidFill>
                  <a:schemeClr val="tx1">
                    <a:lumMod val="65000"/>
                    <a:lumOff val="35000"/>
                  </a:schemeClr>
                </a:solidFill>
              </a:rPr>
              <a:t>Seng Kraaft koum vu sengen Hoer. Awer, seng Hoer ware geraumt ginn, andeems hien täuscht gouf. Also huet hien seng Kraaft verluer.</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b" altLang="ko-KR" sz="2500">
                <a:solidFill>
                  <a:schemeClr val="tx1">
                    <a:lumMod val="65000"/>
                    <a:lumOff val="35000"/>
                  </a:schemeClr>
                </a:solidFill>
              </a:rPr>
              <a:t>De Samson gouf festgeholl a gouf vum Feind gelaacht. Hien huet bedauert, datt hien duerch Arroganz geführt gouf.</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b" altLang="ko-KR" sz="2500">
                <a:solidFill>
                  <a:schemeClr val="tx1">
                    <a:lumMod val="65000"/>
                    <a:lumOff val="35000"/>
                  </a:schemeClr>
                </a:solidFill>
              </a:rPr>
              <a:t>De Samson huet Gott gebiet fir hien endlech erëm ze stäerken. Gott huet seng Gebied geäntwert an huet him endlech Kraaft ginn.</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lb" altLang="ko-KR" sz="3200">
                <a:solidFill>
                  <a:schemeClr val="tx1">
                    <a:lumMod val="65000"/>
                    <a:lumOff val="35000"/>
                  </a:schemeClr>
                </a:solidFill>
              </a:rPr>
              <a:t>De Samson war e Mann, deen eng speziell Gnod a Ruff vu Gott krut.</a:t>
            </a:r>
            <a:r xmlns:a="http://schemas.openxmlformats.org/drawingml/2006/main">
              <a:rPr lang="lb"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Awer wéinst senger Arroganz,</a:t>
            </a:r>
          </a:p>
          <a:p>
            <a:pPr xmlns:a="http://schemas.openxmlformats.org/drawingml/2006/main" algn="ctr"/>
            <a:r xmlns:a="http://schemas.openxmlformats.org/drawingml/2006/main">
              <a:rPr lang="lb" altLang="ko-KR" sz="3200">
                <a:solidFill>
                  <a:schemeClr val="tx1">
                    <a:lumMod val="65000"/>
                    <a:lumOff val="35000"/>
                  </a:schemeClr>
                </a:solidFill>
              </a:rPr>
              <a:t>hien huet all vun hinnen verluer.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Mir sinn och Gottes beléifte Kanner, déi Gottes Gnod a Missioun kritt hunn.</a:t>
            </a:r>
            <a:r xmlns:a="http://schemas.openxmlformats.org/drawingml/2006/main">
              <a:rPr lang="lb"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Dofir musse mir bescheiden virun dem Wuert vu Gott.</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Gott lauschtert no an äntwert eis sérieux an zouverléisseg Gebieder</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Nee.</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17</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Déi</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Wuert</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vun</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400"/>
              <a:t>Zéng Katastrophen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Wou koum dem Samson seng Kraaft hier?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Hoer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arm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Been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Auge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lb" altLang="en-US" sz="2800">
                <a:solidFill>
                  <a:srgbClr val="FF0000"/>
                </a:solidFill>
              </a:rPr>
              <a:t>① </a:t>
            </a:r>
            <a:r xmlns:a="http://schemas.openxmlformats.org/drawingml/2006/main">
              <a:rPr lang="lb" altLang="ko-KR" sz="2800">
                <a:solidFill>
                  <a:srgbClr val="FF0000"/>
                </a:solidFill>
              </a:rPr>
              <a:t>Hoer</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D'Fra huet e Jong gebuer an huet him Samson genannt. Hien ass gewuess an den HÄR huet hie geseent,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b" altLang="ko-KR" sz="2800">
                <a:solidFill>
                  <a:schemeClr val="tx1">
                    <a:lumMod val="65000"/>
                    <a:lumOff val="35000"/>
                  </a:schemeClr>
                </a:solidFill>
              </a:rPr>
              <a:t>Riichter</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Nr 27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t>Ruth, eng Fra vum Noble Charakter</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bg1">
                    <a:lumMod val="50000"/>
                  </a:schemeClr>
                </a:solidFill>
              </a:rPr>
              <a:t>Däi Vollek wäert mäi Vollek sinn an Äre Gott mäi Gott.</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Ruth</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Eng jiddesch Fra, d'Naomi hat zwee Jongen, déi mat Heiden bestuet hunn. Awer hir zwee Jongen stierwen. Also, si gouf mat hiren zwee Witfra-Schwéiesch verlooss.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D'Naomi huet decidéiert zréck an hir Heem zu Juda ze goen. Si sot zu hiren zwee Schwéiesch, fir heem zréckzekommen. Awer hir zweet Schwéiesch ass net zréck an hir Heemechtsstad gaang, awer ass hir Schwoer gefollegt fir a Juda ze liewen.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D'Ruth huet missen d'Iwwerreschter ophuelen fir mat Naomi ze liewen, well si hat kee Mann fir e Stot ze managen.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Si huet zoufälleg de Rescht Getreide an engem Feld opgeholl, deen dem Boaz gehéiert. De Boaz huet geduecht datt si eng nobel Fra war an hie mat Ruth bestuet.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400">
                <a:solidFill>
                  <a:schemeClr val="tx1">
                    <a:lumMod val="65000"/>
                    <a:lumOff val="35000"/>
                  </a:schemeClr>
                </a:solidFill>
              </a:rPr>
              <a:t>Boaz krut Ruth an Naomi als Famill an huet e glécklecht Liewen gelieft. An Zukunft koumen de Kinnek David an de Jesus aus der Linn vu Boaz a Ruth.</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solidFill>
                  <a:schemeClr val="tx1">
                    <a:lumMod val="65000"/>
                    <a:lumOff val="35000"/>
                  </a:schemeClr>
                </a:solidFill>
              </a:rPr>
              <a:t>Ruth war e Gentil. Si war eng gutt an oprecht Fra an huet hir Schwéiermamm gutt gedéngt.</a:t>
            </a:r>
          </a:p>
          <a:p>
            <a:pPr xmlns:a="http://schemas.openxmlformats.org/drawingml/2006/main" algn="ctr"/>
            <a:r xmlns:a="http://schemas.openxmlformats.org/drawingml/2006/main">
              <a:rPr lang="lb" altLang="ko-KR" sz="3600">
                <a:solidFill>
                  <a:schemeClr val="tx1">
                    <a:lumMod val="65000"/>
                    <a:lumOff val="35000"/>
                  </a:schemeClr>
                </a:solidFill>
              </a:rPr>
              <a:t>Also, si war geseent.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Mir mussen och eisen Noperen hëllefen</a:t>
            </a:r>
          </a:p>
          <a:p>
            <a:pPr xmlns:a="http://schemas.openxmlformats.org/drawingml/2006/main" algn="ctr"/>
            <a:r xmlns:a="http://schemas.openxmlformats.org/drawingml/2006/main">
              <a:rPr lang="lb" altLang="ko-KR" sz="3600">
                <a:solidFill>
                  <a:schemeClr val="tx1">
                    <a:lumMod val="65000"/>
                    <a:lumOff val="35000"/>
                  </a:schemeClr>
                </a:solidFill>
              </a:rPr>
              <a:t>a Gott ze bidden</a:t>
            </a:r>
          </a:p>
          <a:p>
            <a:pPr xmlns:a="http://schemas.openxmlformats.org/drawingml/2006/main" algn="ctr"/>
            <a:r xmlns:a="http://schemas.openxmlformats.org/drawingml/2006/main">
              <a:rPr lang="lb" altLang="ko-KR" sz="3600">
                <a:solidFill>
                  <a:schemeClr val="tx1">
                    <a:lumMod val="65000"/>
                    <a:lumOff val="35000"/>
                  </a:schemeClr>
                </a:solidFill>
              </a:rPr>
              <a:t>mat guddem an oprechtem Häerz.</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lb" altLang="ko-KR" sz="3600">
                <a:solidFill>
                  <a:schemeClr val="tx1">
                    <a:lumMod val="65000"/>
                    <a:lumOff val="35000"/>
                  </a:schemeClr>
                </a:solidFill>
              </a:rPr>
              <a:t>An d'Ägypter wäerten wëssen, datt ech den HÄR sinn, wann ech meng Hand géint Ägypten aussträichen an d'Israeliten aus et bréngen.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7: 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kuckt net op d'äussert Erscheinung mee kuckt op d'Häerz.</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Firwat ass d'Naomi heem vu Moab op Juda zréckkomm?</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well hatt krank ass..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well hire Mann gestuerwen ass..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well hir zwee Jongen gestuerwen sinn..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well hatt wollt hir Famill treffen..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③ </a:t>
            </a:r>
            <a:r xmlns:a="http://schemas.openxmlformats.org/drawingml/2006/main">
              <a:rPr lang="lb" altLang="ko-KR" sz="2800">
                <a:solidFill>
                  <a:srgbClr val="FF0000"/>
                </a:solidFill>
              </a:rPr>
              <a:t>well hir zwee Jongen gestuerwen sinn..</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bg1">
                    <a:lumMod val="50000"/>
                  </a:schemeClr>
                </a:solidFill>
              </a:rPr>
              <a:t>Däi Vollek wäert mäi Vollek sinn an Äre Gott mäi Gott.</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Ruth</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Nr 28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400"/>
              <a:t>Hannah Gebied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An de Jong Samuel ass weider an der Statur gewuess an zugonschte vum HÄR a bei de Männer.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1 Samuel</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Hannah hat kee Jong. Also, si war sou traureg datt si Gott gebiet huet. "Oh, Papp Gott, wann Dir mir e Jong gitt, ginn ech him fir all d'Deeg vu sengem Liewen."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Gott huet sech un hir Gebied erënnert an dem Hanna e Jong ginn, deen de Samuel genannt huet.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D'Hannah huet hire Jong ginn fir Gott am Tempel ze bidden wéi se virdru gebiet huet.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De Samuel huet am Tempel gelieft a Gott veréiert. Hie krut vill Gnod vu Männer a Gott.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400">
                <a:solidFill>
                  <a:schemeClr val="tx1">
                    <a:lumMod val="65000"/>
                    <a:lumOff val="35000"/>
                  </a:schemeClr>
                </a:solidFill>
              </a:rPr>
              <a:t>De klenge Samuel ass gutt opgewuess fir e jonke Jong ze sinn. Dunn, spéider, gouf hien e Prophéit deen dem Gott seng Stëmm nogelauschtert huet.</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De Moses huet dem ägyptesche Kinnek, dem Pharao, Gottes Uerdnung gesot. "Dat ass wat den Här seet: Loosst meng Leit goen, fir datt si mech unzebidden."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solidFill>
                  <a:schemeClr val="tx1">
                    <a:lumMod val="65000"/>
                    <a:lumOff val="35000"/>
                  </a:schemeClr>
                </a:solidFill>
              </a:rPr>
              <a:t>Gott huet dem Hannah seng ganz Gebied nogelauschtert, sech un hir erënnert an et voll geäntwert.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Gott lauschtert op all eis Gebieder.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Dofir musse mir bieden</a:t>
            </a:r>
          </a:p>
          <a:p>
            <a:pPr xmlns:a="http://schemas.openxmlformats.org/drawingml/2006/main" algn="ctr"/>
            <a:r xmlns:a="http://schemas.openxmlformats.org/drawingml/2006/main">
              <a:rPr lang="lb" altLang="ko-KR" sz="3200">
                <a:solidFill>
                  <a:schemeClr val="tx1">
                    <a:lumMod val="65000"/>
                    <a:lumOff val="35000"/>
                  </a:schemeClr>
                </a:solidFill>
              </a:rPr>
              <a:t>eescht an éierlech.</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huet eis Gebied nogelauschtert an trei geäntwert.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Haut</a:t>
            </a:r>
            <a:r xmlns:a="http://schemas.openxmlformats.org/drawingml/2006/main">
              <a:rPr lang="lb" altLang="en-US" sz="4000">
                <a:solidFill>
                  <a:srgbClr val="FF0000"/>
                </a:solidFill>
              </a:rPr>
              <a:t> </a:t>
            </a:r>
            <a:r xmlns:a="http://schemas.openxmlformats.org/drawingml/2006/main">
              <a:rPr lang="lb" altLang="ko-KR" sz="4000">
                <a:solidFill>
                  <a:srgbClr val="FF0000"/>
                </a:solidFill>
              </a:rPr>
              <a:t>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Firwat war d'Hanna sou traureg?</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wéinst Bauchwéi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well keng Suen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wéinst kee Jong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well si ellen war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③ </a:t>
            </a:r>
            <a:r xmlns:a="http://schemas.openxmlformats.org/drawingml/2006/main">
              <a:rPr lang="lb" altLang="ko-KR" sz="2800">
                <a:solidFill>
                  <a:srgbClr val="FF0000"/>
                </a:solidFill>
              </a:rPr>
              <a:t>wéinst kee Jong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An de Jong Samuel ass weider an der Statur gewuess an zugonschte vum HÄR a bei de Männer.</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1 Samuel</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Nee.</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29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400"/>
              <a:t>Kinnek Saul, den éischte Kinnek vun Israel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Den HÄR huet geäntwert: "Nolauschtert hinnen a gitt hinnen e Kinnek." Du sot de Samuel zu de Männer vun Israel: "Jidderee gitt zréck an seng Stad."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1 Samuel</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"Mir brauchen e Kinnek!" D'Leit vun Israel hunn gefrot, e Kinnek fir hinnen dem Samuel ze ginn.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"Ech ginn hinnen e Kinnek wéi se gefrot hunn." Gott huet dem Samuel geäntwert.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Gott huet de Saul zum Samuel geschéckt. Gott huet de Samuel Ueleg op säi Kapp gegoss fir e Kinnek vun Israel ze sinn.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"Dëst ass eise Leader, Saul." De Samuel huet d'Israeliten bekannt gemaach datt Gott de Saul als Leader vun Israel ernannt huet.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"Nimools! Wien ass Gott? Ech sinn e Gott“ De Pharao huet et ganz staark refuséiert.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400">
                <a:solidFill>
                  <a:schemeClr val="tx1">
                    <a:lumMod val="65000"/>
                    <a:lumOff val="35000"/>
                  </a:schemeClr>
                </a:solidFill>
              </a:rPr>
              <a:t>Am Ufank huet de Saul d'Israeliten gutt gefouert mat dem Gott säi Wëllen trei ze befollegen. Hie gouf awer e béise Kinnek, dee Gott säi Wëlle verroden huet wéinst senger Arroganz an houfreg.</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solidFill>
                  <a:schemeClr val="tx1">
                    <a:lumMod val="65000"/>
                    <a:lumOff val="35000"/>
                  </a:schemeClr>
                </a:solidFill>
              </a:rPr>
              <a:t>Am Ufank war Saul bescheiden.</a:t>
            </a:r>
          </a:p>
          <a:p>
            <a:pPr xmlns:a="http://schemas.openxmlformats.org/drawingml/2006/main" algn="ctr"/>
            <a:r xmlns:a="http://schemas.openxmlformats.org/drawingml/2006/main">
              <a:rPr lang="lb" altLang="ko-KR" sz="3600">
                <a:solidFill>
                  <a:schemeClr val="tx1">
                    <a:lumMod val="65000"/>
                    <a:lumOff val="35000"/>
                  </a:schemeClr>
                </a:solidFill>
              </a:rPr>
              <a:t>Wéi och ëmmer, nodeems hien e Kinnek gouf,</a:t>
            </a:r>
          </a:p>
          <a:p>
            <a:pPr xmlns:a="http://schemas.openxmlformats.org/drawingml/2006/main" algn="ctr"/>
            <a:r xmlns:a="http://schemas.openxmlformats.org/drawingml/2006/main">
              <a:rPr lang="lb" altLang="ko-KR" sz="3600">
                <a:solidFill>
                  <a:schemeClr val="tx1">
                    <a:lumMod val="65000"/>
                    <a:lumOff val="35000"/>
                  </a:schemeClr>
                </a:solidFill>
              </a:rPr>
              <a:t>hien huet dem Gott säi Wëllen net méi gefollegt.</a:t>
            </a:r>
          </a:p>
          <a:p>
            <a:pPr xmlns:a="http://schemas.openxmlformats.org/drawingml/2006/main" algn="ctr"/>
            <a:r xmlns:a="http://schemas.openxmlformats.org/drawingml/2006/main">
              <a:rPr lang="lb" altLang="ko-KR" sz="3600">
                <a:solidFill>
                  <a:schemeClr val="tx1">
                    <a:lumMod val="65000"/>
                    <a:lumOff val="35000"/>
                  </a:schemeClr>
                </a:solidFill>
              </a:rPr>
              <a:t>Hie gouf arrogant an Gier.</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Dir musst dauernd bescheiden sinn wann Äre Papp Gott dech ophëlt.</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huet déi bescheiden gär,</a:t>
            </a:r>
          </a:p>
          <a:p>
            <a:r xmlns:a="http://schemas.openxmlformats.org/drawingml/2006/main">
              <a:rPr lang="lb" altLang="ko-KR" sz="3600">
                <a:solidFill>
                  <a:schemeClr val="tx1">
                    <a:lumMod val="65000"/>
                    <a:lumOff val="35000"/>
                  </a:schemeClr>
                </a:solidFill>
              </a:rPr>
              <a:t>awer refuséiert déi houfreg.</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Wat hunn d'Israeliten dem Samuel gefrot?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Iessen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Kinnek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D'Wuert vu Gott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Haus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② </a:t>
            </a:r>
            <a:r xmlns:a="http://schemas.openxmlformats.org/drawingml/2006/main">
              <a:rPr lang="lb" altLang="ko-KR" sz="2800">
                <a:solidFill>
                  <a:srgbClr val="FF0000"/>
                </a:solidFill>
              </a:rPr>
              <a:t>Kinnek</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Den HÄR huet geäntwert: "Nolauschtert hinnen a gitt hinnen e Kinnek." Du sot de Samuel zu de Männer vun Israel: "Jidderee gitt zréck an seng Stad."</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1 Samuel</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Nee.</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30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t>Young Boy, David Wien ëmbruecht Goliath</a:t>
            </a:r>
            <a:r xmlns:a="http://schemas.openxmlformats.org/drawingml/2006/main">
              <a:rPr lang="lb"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Den David sot zum Philistin: "Du kommt géint mech mat Schwäert a Spuer a Spuer, awer ech kommen géint dech am Numm vum HÄR Allmächteg, dem Gott vun den Arméien vun Israel, deen s du gestridden hues.</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1 Samuel</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500">
                <a:solidFill>
                  <a:schemeClr val="tx1">
                    <a:lumMod val="65000"/>
                    <a:lumOff val="35000"/>
                  </a:schemeClr>
                </a:solidFill>
              </a:rPr>
              <a:t>Et war e riesegen Zaldot mam Numm Goliath am Philistinesche Lager. Hien beleidegt Gott säin Numm mat engem Kampf ugefaangen.</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400">
                <a:solidFill>
                  <a:schemeClr val="tx1">
                    <a:lumMod val="65000"/>
                    <a:lumOff val="35000"/>
                  </a:schemeClr>
                </a:solidFill>
              </a:rPr>
              <a:t>Keen huet sech getraut géint hien ze kämpfen wéinst him erschreckend.</a:t>
            </a:r>
          </a:p>
          <a:p>
            <a:r xmlns:a="http://schemas.openxmlformats.org/drawingml/2006/main">
              <a:rPr lang="lb" altLang="ko-KR" sz="2400">
                <a:solidFill>
                  <a:schemeClr val="tx1">
                    <a:lumMod val="65000"/>
                    <a:lumOff val="35000"/>
                  </a:schemeClr>
                </a:solidFill>
              </a:rPr>
              <a:t>Deemools, de jonke Jong, sot den David zum Kinnek Saul: "Ech wäert goen a géint hien kämpfen."</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'Ech kann hien besiegen, wann Gott mat mir ass.'</a:t>
            </a:r>
          </a:p>
          <a:p>
            <a:r xmlns:a="http://schemas.openxmlformats.org/drawingml/2006/main">
              <a:rPr lang="lb" altLang="ko-KR" sz="2800">
                <a:solidFill>
                  <a:schemeClr val="tx1">
                    <a:lumMod val="65000"/>
                    <a:lumOff val="35000"/>
                  </a:schemeClr>
                </a:solidFill>
              </a:rPr>
              <a:t>Den David ass mam Goliath mat fënnef glate Steng ukomm.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De Moses huet Gott gebiet. "Här, sot mir w.e.g. wat Dir vun elo un maacht."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500">
                <a:solidFill>
                  <a:schemeClr val="tx1">
                    <a:lumMod val="65000"/>
                    <a:lumOff val="35000"/>
                  </a:schemeClr>
                </a:solidFill>
              </a:rPr>
              <a:t>Den David sot zum Goliath, dee mat Schwert a Spuer géint hie koum. "Ech kämpfen géint dech am Numm vum Här Gott!"</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600">
                <a:solidFill>
                  <a:schemeClr val="tx1">
                    <a:lumMod val="65000"/>
                    <a:lumOff val="35000"/>
                  </a:schemeClr>
                </a:solidFill>
              </a:rPr>
              <a:t>Den David huet e Stee geheit an de Goliath op seng Stier geschloen.</a:t>
            </a:r>
          </a:p>
          <a:p>
            <a:r xmlns:a="http://schemas.openxmlformats.org/drawingml/2006/main">
              <a:rPr lang="lb" altLang="ko-KR" sz="2600">
                <a:solidFill>
                  <a:schemeClr val="tx1">
                    <a:lumMod val="65000"/>
                    <a:lumOff val="35000"/>
                  </a:schemeClr>
                </a:solidFill>
              </a:rPr>
              <a:t>Den David huet d'Victoire iwwer dës Schluecht mat Gott senger Hëllef gewonnen.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Haut Lektioun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solidFill>
                  <a:schemeClr val="tx1">
                    <a:lumMod val="65000"/>
                    <a:lumOff val="35000"/>
                  </a:schemeClr>
                </a:solidFill>
              </a:rPr>
              <a:t>Israel Zaldoten hunn Angscht</a:t>
            </a:r>
            <a:r xmlns:a="http://schemas.openxmlformats.org/drawingml/2006/main">
              <a:rPr lang="lb" altLang="en-US" sz="3200">
                <a:solidFill>
                  <a:schemeClr val="tx1">
                    <a:lumMod val="65000"/>
                    <a:lumOff val="35000"/>
                  </a:schemeClr>
                </a:solidFill>
              </a:rPr>
              <a:t> </a:t>
            </a:r>
            <a:r xmlns:a="http://schemas.openxmlformats.org/drawingml/2006/main">
              <a:rPr lang="lb" altLang="ko-KR" sz="3200">
                <a:solidFill>
                  <a:schemeClr val="tx1">
                    <a:lumMod val="65000"/>
                    <a:lumOff val="35000"/>
                  </a:schemeClr>
                </a:solidFill>
              </a:rPr>
              <a:t>vum Ris Goliath. Si haten Angscht virun him.</a:t>
            </a:r>
          </a:p>
          <a:p>
            <a:pPr xmlns:a="http://schemas.openxmlformats.org/drawingml/2006/main" algn="ctr"/>
            <a:r xmlns:a="http://schemas.openxmlformats.org/drawingml/2006/main">
              <a:rPr lang="lb" altLang="ko-KR" sz="3200">
                <a:solidFill>
                  <a:schemeClr val="tx1">
                    <a:lumMod val="65000"/>
                    <a:lumOff val="35000"/>
                  </a:schemeClr>
                </a:solidFill>
              </a:rPr>
              <a:t>Wéi och ëmmer, den David, deen un Gott säi Schutz gegleeft huet, huet couragéiert géint hien gekämpft an hien besiegt.</a:t>
            </a:r>
          </a:p>
          <a:p>
            <a:pPr xmlns:a="http://schemas.openxmlformats.org/drawingml/2006/main" algn="ctr"/>
            <a:r xmlns:a="http://schemas.openxmlformats.org/drawingml/2006/main">
              <a:rPr lang="lb" altLang="ko-KR" sz="3200">
                <a:solidFill>
                  <a:schemeClr val="tx1">
                    <a:lumMod val="65000"/>
                    <a:lumOff val="35000"/>
                  </a:schemeClr>
                </a:solidFill>
              </a:rPr>
              <a:t>Mir sollten gleewen datt Gott eis ëmmer schützt. Mir kënne Courage hunn duerch Glawen datt Gott eis an all Ëmstänn schützt.</a:t>
            </a:r>
          </a:p>
          <a:p>
            <a:pPr xmlns:a="http://schemas.openxmlformats.org/drawingml/2006/main" algn="ctr"/>
            <a:r xmlns:a="http://schemas.openxmlformats.org/drawingml/2006/main">
              <a:rPr lang="lb" altLang="ko-KR" sz="3200">
                <a:solidFill>
                  <a:schemeClr val="tx1">
                    <a:lumMod val="65000"/>
                    <a:lumOff val="35000"/>
                  </a:schemeClr>
                </a:solidFill>
              </a:rPr>
              <a:t>Courage, deen aus dem Glawen u Gott ass, kann all Angscht iwwerwannen.</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gëtt Victoire fir déi, déi fir Him kämpfen.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Wat war et, datt den David op Goliath geheit huet?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Schwäert</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Spuer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Steen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Schëld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③ </a:t>
            </a:r>
            <a:r xmlns:a="http://schemas.openxmlformats.org/drawingml/2006/main">
              <a:rPr lang="lb" altLang="ko-KR" sz="2800">
                <a:solidFill>
                  <a:srgbClr val="FF0000"/>
                </a:solidFill>
              </a:rPr>
              <a:t>Steen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Den David sot zum Philistin: "Du kommt géint mech mat Schwäert a Spuer a Spuer, awer ech kommen géint dech am Numm vum HÄR Allmächteg, dem Gott vun den Arméien vun Israel, deen s du gestridden hues.</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1 Samuel</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700">
                <a:solidFill>
                  <a:schemeClr val="tx1">
                    <a:lumMod val="65000"/>
                    <a:lumOff val="35000"/>
                  </a:schemeClr>
                </a:solidFill>
              </a:rPr>
              <a:t>Gott huet zéng Katastrophen op dat ganzt Land vun Ägypten gelooss. Ägyptescht Vollek a Pharao si gewuer ginn, wien de richtege Gott ass.</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"Moses, gitt elo aus Ägypten mat all Ären Israeliten." De Pharao hat keng aner Wiel wéi se lassloossen.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solidFill>
                  <a:schemeClr val="tx1">
                    <a:lumMod val="65000"/>
                    <a:lumOff val="35000"/>
                  </a:schemeClr>
                </a:solidFill>
              </a:rPr>
              <a:t>De Pharao huet geduecht datt hien de Stäerkste wier mat Gott ignoréieren.</a:t>
            </a:r>
            <a:r xmlns:a="http://schemas.openxmlformats.org/drawingml/2006/main">
              <a:rPr lang="lb"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Also, hien huet misse ënner grousse Katastrophen sinn.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Mir mussen zouginn datt Gott den Allmächtegen ass net eis.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Wéi den HÄR gesinn huet, datt hien eriwwergaang ass fir ze kucken, huet Gott him geruff</a:t>
            </a:r>
          </a:p>
          <a:p>
            <a:r xmlns:a="http://schemas.openxmlformats.org/drawingml/2006/main">
              <a:rPr lang="lb" altLang="ko-KR" sz="3600">
                <a:solidFill>
                  <a:schemeClr val="tx1">
                    <a:lumMod val="65000"/>
                    <a:lumOff val="35000"/>
                  </a:schemeClr>
                </a:solidFill>
              </a:rPr>
              <a:t>aus dem Busch,</a:t>
            </a:r>
          </a:p>
          <a:p>
            <a:r xmlns:a="http://schemas.openxmlformats.org/drawingml/2006/main">
              <a:rPr lang="lb" altLang="ko-KR" sz="3600">
                <a:solidFill>
                  <a:schemeClr val="tx1">
                    <a:lumMod val="65000"/>
                    <a:lumOff val="35000"/>
                  </a:schemeClr>
                </a:solidFill>
              </a:rPr>
              <a:t>"Moses! Moses!" A Moses sot: "Hei sinn ech."</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3: 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ass eng aner Form Idolen oder aner falsch Gëtter.</a:t>
            </a:r>
          </a:p>
          <a:p>
            <a:r xmlns:a="http://schemas.openxmlformats.org/drawingml/2006/main">
              <a:rPr lang="lb" altLang="ko-KR" sz="3600">
                <a:solidFill>
                  <a:schemeClr val="tx1">
                    <a:lumMod val="65000"/>
                    <a:lumOff val="35000"/>
                  </a:schemeClr>
                </a:solidFill>
              </a:rPr>
              <a:t>Gott ass lieweg a schafft mat senger mächteger Kraaft.</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Wéi vill Katastrophen huet Gott iwwer Ägypten entlooss?</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fënnef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siwen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zwielef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zéng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④ </a:t>
            </a:r>
            <a:r xmlns:a="http://schemas.openxmlformats.org/drawingml/2006/main">
              <a:rPr lang="lb" altLang="ko-KR" sz="2800">
                <a:solidFill>
                  <a:srgbClr val="FF0000"/>
                </a:solidFill>
              </a:rPr>
              <a:t>zéng</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lb" altLang="ko-KR" sz="3600">
                <a:solidFill>
                  <a:schemeClr val="tx1">
                    <a:lumMod val="65000"/>
                    <a:lumOff val="35000"/>
                  </a:schemeClr>
                </a:solidFill>
              </a:rPr>
              <a:t>An d'Ägypter wäerten wëssen, datt ech den HÄR sinn, wann ech meng Hand géint Ägypten aussträichen an d'Israeliten aus et bréngen.</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7: 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NEE. 18</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400"/>
              <a:t>Eng Wollek Pilier</a:t>
            </a:r>
          </a:p>
          <a:p>
            <a:pPr xmlns:a="http://schemas.openxmlformats.org/drawingml/2006/main" algn="ctr"/>
            <a:r xmlns:a="http://schemas.openxmlformats.org/drawingml/2006/main">
              <a:rPr lang="lb" altLang="ko-KR" sz="4400"/>
              <a:t>an A Pillar of Fire</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Am Dag ass den HÄR virun hinnen an engem Wollekepilier gaangen, fir se op de Wee ze leeden an an der Nuecht an engem Feierpilier, fir hinnen Liicht ze ginn, fir datt se Dag oder Nuecht reesen.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D'Israelitescht Vollek huet 430 Joer an Ägypten gelieft. Si hunn Ägypten verlooss fir zréck an dat versprach Land - Kanaan - um Enn vun de 430 Joer.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"Wéi kënne mir de richtege Wee kréien?", "Wat wa mir schlecht Leit um Wee treffen?" Si hu sech vill besuergt.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Zu där Zäit huet Gott hinnen Beweiser gewisen datt hien hinnen guidéiert. Et war de Wollekepilier.</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An der Nuecht gouf et de Feierpilier. Esou huet Gott hinnen Nuecht an Dag guidéiert.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400">
                <a:solidFill>
                  <a:schemeClr val="tx1">
                    <a:lumMod val="65000"/>
                    <a:lumOff val="35000"/>
                  </a:schemeClr>
                </a:solidFill>
              </a:rPr>
              <a:t>"Mir fäerten net, well Gott ass mat eis!" D'Israelitesch Leit hunn Gott Merci gesot fir si mat der Wollekpilier an dem Feierpilier ze guidéieren.</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lb" altLang="ko-KR" sz="2800">
                <a:solidFill>
                  <a:schemeClr val="tx1">
                    <a:lumMod val="65000"/>
                    <a:lumOff val="35000"/>
                  </a:schemeClr>
                </a:solidFill>
              </a:rPr>
              <a:t>Enges Daags, wéi de Moses gesinn huet, datt en Ägypter en Israelit schloen, gouf hien rosen, huet sech mat sengem Vollek Säit geholl an den Ägypter ëmbruecht.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Haut</a:t>
            </a:r>
            <a:r xmlns:a="http://schemas.openxmlformats.org/drawingml/2006/main">
              <a:rPr lang="lb" altLang="en-US" sz="4000">
                <a:solidFill>
                  <a:srgbClr val="FF0000"/>
                </a:solidFill>
              </a:rPr>
              <a:t> </a:t>
            </a:r>
            <a:r xmlns:a="http://schemas.openxmlformats.org/drawingml/2006/main">
              <a:rPr lang="lb" altLang="ko-KR" sz="4000">
                <a:solidFill>
                  <a:srgbClr val="FF0000"/>
                </a:solidFill>
              </a:rPr>
              <a:t>Lektioun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solidFill>
                  <a:schemeClr val="tx1">
                    <a:lumMod val="65000"/>
                    <a:lumOff val="35000"/>
                  </a:schemeClr>
                </a:solidFill>
              </a:rPr>
              <a:t>Wéi vill israelitesch Leit iwwer eng geféierlech Wüst gekräizegt hunn, huet Gott hinnen Beweiser gewisen datt hien se mat der Wollek an dem Feierpilier guidéiert a geschützt huet.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Elo ass Gott mat mir a schützt mech. Loosst eis Gott Merci soen.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ass ëmmer bei eis.</a:t>
            </a:r>
          </a:p>
          <a:p>
            <a:r xmlns:a="http://schemas.openxmlformats.org/drawingml/2006/main">
              <a:rPr lang="lb" altLang="ko-KR" sz="3600">
                <a:solidFill>
                  <a:schemeClr val="tx1">
                    <a:lumMod val="65000"/>
                    <a:lumOff val="35000"/>
                  </a:schemeClr>
                </a:solidFill>
              </a:rPr>
              <a:t>An hien schützt eis Nuecht an Dag.</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Wéi d'israelitesch Leit aus Ägypten fortgaange sinn, wat huet Gott hinnen gefouert?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de Wollekpilier an de Feiersäule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Vugel a Fësch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Sonn a Mound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Hond a Kaz</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① </a:t>
            </a:r>
            <a:r xmlns:a="http://schemas.openxmlformats.org/drawingml/2006/main">
              <a:rPr lang="lb" altLang="ko-KR" sz="2800">
                <a:solidFill>
                  <a:srgbClr val="FF0000"/>
                </a:solidFill>
              </a:rPr>
              <a:t>de Wollekpilier an de Feiersäule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Am Dag ass den HÄR virun hinnen an engem Wollekepilier gaangen, fir se op de Wee ze leeden an an der Nuecht an engem Feierpilier, fir hinnen Liicht ze ginn, fir datt se Dag oder Nuecht reesen.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Nr 19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400"/>
              <a:t>Israelite ginn duerch dat opgedeelt Mier op dréchenem Buedem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Dunn huet de Moses seng Hand iwwer d'Mier ausgestreckt, an déi ganz Nuecht huet den HÄR d'Mier mat engem staarken Ostwand zréckgedriwwen an et an dréchent Land ëmgewandelt. D'Waasser goufen opgedeelt,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14:</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De Moses an d'Israeliten hunn de Roude Mier um Wee op Kanaan begéint.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Ägypter huet d'Israeliten verfollegt fir se erëm ze fänken.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Dunn ass eng wonnerbar Saach geschitt! Gott huet d'Rout Mier opgedeelt an d'Israeliten op dréchenem Buedem iwwergoen.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Ägyptesch Zaldoten hunn se verfollegt, awer d'Mier ass erëm zréckgaang, all ägyptesch Zaldoten goufen an d'Mier iwwerschwemmt. Keen vun hinnen huet iwwerlieft.</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lb" altLang="ko-KR" sz="2800">
                <a:solidFill>
                  <a:schemeClr val="tx1">
                    <a:lumMod val="65000"/>
                    <a:lumOff val="35000"/>
                  </a:schemeClr>
                </a:solidFill>
              </a:rPr>
              <a:t>Wéi de Pharao dat héieren huet, huet de Moses Angscht virun him gemaach an ass aus dem Egypteschen Palais geflücht an ass an der Midian Wüst wunnen.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Mir soen Gott Merci fir eis ze retten! All d'Israeliten sangen freedeg Lidder mat grousser Freed.</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solidFill>
                  <a:schemeClr val="tx1">
                    <a:lumMod val="65000"/>
                    <a:lumOff val="35000"/>
                  </a:schemeClr>
                </a:solidFill>
              </a:rPr>
              <a:t>Gott huet d'Israeliten aus hirer verzweifelter Situatioun gerett.</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Ech war och an der Situatioun wéinst der Sënn ze stierwen, awer Gott huet de Jesus geschéckt fir mech ze retten!</a:t>
            </a:r>
          </a:p>
          <a:p>
            <a:pPr xmlns:a="http://schemas.openxmlformats.org/drawingml/2006/main" algn="ctr"/>
            <a:r xmlns:a="http://schemas.openxmlformats.org/drawingml/2006/main">
              <a:rPr lang="lb" altLang="ko-KR" sz="3600">
                <a:solidFill>
                  <a:schemeClr val="tx1">
                    <a:lumMod val="65000"/>
                    <a:lumOff val="35000"/>
                  </a:schemeClr>
                </a:solidFill>
              </a:rPr>
              <a:t>Gott huet mech vum éiwege Doud gerett!</a:t>
            </a:r>
          </a:p>
          <a:p>
            <a:pPr xmlns:a="http://schemas.openxmlformats.org/drawingml/2006/main" algn="ctr"/>
            <a:r xmlns:a="http://schemas.openxmlformats.org/drawingml/2006/main">
              <a:rPr lang="lb" altLang="ko-KR" sz="3600">
                <a:solidFill>
                  <a:schemeClr val="tx1">
                    <a:lumMod val="65000"/>
                    <a:lumOff val="35000"/>
                  </a:schemeClr>
                </a:solidFill>
              </a:rPr>
              <a:t>Oh, Papp Gott, villmools Merci!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 ass?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ass eise Retter, dee seng Leit mat engem wonnerbare Wee rett.</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Wéi sinn d'Israeliten iwwer d'Rout Mier gaangen?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Gott huet hinnen e grousst Schëff geschéckt.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Gott léisst se op d'Mierwaasser goen.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Gott huet de Roude Mier opgedeelt a léisst se weidergoen</a:t>
            </a:r>
          </a:p>
          <a:p>
            <a:r xmlns:a="http://schemas.openxmlformats.org/drawingml/2006/main">
              <a:rPr lang="lb" altLang="ko-KR" sz="2800">
                <a:solidFill>
                  <a:schemeClr val="tx1">
                    <a:lumMod val="65000"/>
                    <a:lumOff val="35000"/>
                  </a:schemeClr>
                </a:solidFill>
              </a:rPr>
              <a:t>den dréchene Buedem.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Gott léisst se iwwer d'Mier fléien.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③ </a:t>
            </a:r>
            <a:r xmlns:a="http://schemas.openxmlformats.org/drawingml/2006/main">
              <a:rPr lang="lb" altLang="ko-KR" sz="2800">
                <a:solidFill>
                  <a:srgbClr val="FF0000"/>
                </a:solidFill>
              </a:rPr>
              <a:t>Gott huet de Roude Mier opgedeelt a léisst se weidergoen</a:t>
            </a:r>
          </a:p>
          <a:p>
            <a:r xmlns:a="http://schemas.openxmlformats.org/drawingml/2006/main">
              <a:rPr lang="lb" altLang="ko-KR" sz="2800">
                <a:solidFill>
                  <a:srgbClr val="FF0000"/>
                </a:solidFill>
              </a:rPr>
              <a:t>den dréchene Buedem.</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Dunn huet de Moses seng Hand iwwer d'Mier ausgestreckt, an déi ganz Nuecht huet den HÄR d'Mier mat engem staarken Ostwand zréckgedriwwen an et an dréchent Land ëmgewandelt. D'Waasser goufen opgedeelt,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14:</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Nr 20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t>Gott deen Fleesch erofgelooss huet</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bg1">
                    <a:lumMod val="50000"/>
                  </a:schemeClr>
                </a:solidFill>
              </a:rPr>
              <a:t>"Ech hunn d'Grommel vun den Israeliten héieren. Sot hinnen: "An der Dämmerung iessen Dir Fleesch, a moies sidd Dir mat Brout gefëllt. Da wësst Dir datt ech den HÄR Äre Gott sinn."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D'Israeliten hu kee Liewensmëttel an der Wüst. Dunn hunn si géint de Moses a Gott gegrommelt.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Dunn sot den Här zu Moses. "Ech wäert d'Iessen aus dem Himmel fir dech entloossen."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Moies koumen dënn Flakelen wéi Frascht um Wüstebuedem.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lb" altLang="ko-KR" sz="2800">
                <a:solidFill>
                  <a:schemeClr val="tx1">
                    <a:lumMod val="65000"/>
                    <a:lumOff val="35000"/>
                  </a:schemeClr>
                </a:solidFill>
              </a:rPr>
              <a:t>De Moses huet 40 Joer laang als Schäfer gelieft an um Enn gouf hien 80 Joer al.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Owes koum de Wachtel iwwer si an ass erofgefall an huet de Lager bedeckt. Si hu se gesammelt, gekacht an giess. Si hunn och an der Wüst net hongereg.</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600">
                <a:solidFill>
                  <a:schemeClr val="tx1">
                    <a:lumMod val="65000"/>
                    <a:lumOff val="35000"/>
                  </a:schemeClr>
                </a:solidFill>
              </a:rPr>
              <a:t>"Merci, Gott!" De Moses an d'Israeliten waren iwwerrascht iwwer Gott senger allmächteger Kraaft.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solidFill>
                  <a:schemeClr val="tx1">
                    <a:lumMod val="65000"/>
                    <a:lumOff val="35000"/>
                  </a:schemeClr>
                </a:solidFill>
              </a:rPr>
              <a:t>Gott huet seng Leit alldeeglech Iessen mat engem erstaunleche Wee a senger almächteger Kraaft geliwwert, och an der Wüst, wou se keng fonnt hunn.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Mir gleewen datt Gott eis eis Noutwendegkeete mat sengem wonnerschéine Wee trei gëtt.</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 ass?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Hien ass wonnerbar Gott deen eis Noutwendegkeete am Viraus kennt an hinnen mat sengem erstaunlech Manéier gëtt.</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Wat huet Gott fir seng hongereg Leit gesuergt?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Manna a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Brout a Mëllech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Fleesch a Waasser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Reis an Zopp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① </a:t>
            </a:r>
            <a:r xmlns:a="http://schemas.openxmlformats.org/drawingml/2006/main">
              <a:rPr lang="lb" altLang="ko-KR" sz="2800">
                <a:solidFill>
                  <a:srgbClr val="FF0000"/>
                </a:solidFill>
              </a:rPr>
              <a:t>Manna a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bg1">
                    <a:lumMod val="50000"/>
                  </a:schemeClr>
                </a:solidFill>
              </a:rPr>
              <a:t>"Ech hunn d'Grommel vun den Israeliten héieren. Sot hinnen: "An der Dämmerung iessen Dir Fleesch, a moies sidd Dir mat Brout gefëllt. Da wësst Dir datt ech den HÄR Äre Gott sinn."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lb" altLang="ko-KR" b="1">
                <a:solidFill>
                  <a:schemeClr val="tx1">
                    <a:lumMod val="50000"/>
                    <a:lumOff val="50000"/>
                  </a:schemeClr>
                </a:solidFill>
              </a:rPr>
              <a:t>Nee.</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21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lb" altLang="ko-KR" sz="4000"/>
              <a:t>Déi zéng Geboter</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De Moses war do mam HÄR véierzeg Deeg a véierzeg Nuechten ouni ze iessen</a:t>
            </a:r>
          </a:p>
          <a:p>
            <a:r xmlns:a="http://schemas.openxmlformats.org/drawingml/2006/main">
              <a:rPr lang="lb" altLang="ko-KR" sz="3600">
                <a:solidFill>
                  <a:schemeClr val="tx1">
                    <a:lumMod val="65000"/>
                    <a:lumOff val="35000"/>
                  </a:schemeClr>
                </a:solidFill>
              </a:rPr>
              <a:t>Brout oder Drénkwaasser. An hien huet op de Pëllen d'Wierder vum Bund geschriwwen - déi zéng Geboter.</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b"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lb" altLang="ko-KR" sz="2800">
                <a:solidFill>
                  <a:schemeClr val="tx1">
                    <a:lumMod val="65000"/>
                    <a:lumOff val="35000"/>
                  </a:schemeClr>
                </a:solidFill>
              </a:rPr>
              <a:t>D'Israelitesch Leit sinn um Mount Horeb (de Mount Sinai) ukomm. D'Herrlechkeet vum Här Gott war voll um Mont Sinai (Mount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lb" altLang="ko-KR" sz="2800">
                <a:solidFill>
                  <a:schemeClr val="tx1">
                    <a:lumMod val="65000"/>
                    <a:lumOff val="35000"/>
                  </a:schemeClr>
                </a:solidFill>
              </a:rPr>
              <a:t>Gott sot zu Moses: "Komm op mech op de Bierg." De Moses ass op de Bierg vu Gott eropgaang.</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lb" altLang="ko-KR" sz="2800">
                <a:solidFill>
                  <a:schemeClr val="tx1">
                    <a:lumMod val="65000"/>
                    <a:lumOff val="35000"/>
                  </a:schemeClr>
                </a:solidFill>
              </a:rPr>
              <a:t>Enges Daags huet Gott him an de brennende Busch geruff an zu him gesot. "Ech schécken dech op de Pharao fir mäi Vollek d'Israeliten aus Ägypten ze retten."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lb" altLang="ko-KR" sz="2800">
                <a:solidFill>
                  <a:schemeClr val="tx1">
                    <a:lumMod val="65000"/>
                    <a:lumOff val="35000"/>
                  </a:schemeClr>
                </a:solidFill>
              </a:rPr>
              <a:t>Den Här Gott huet sech um Bierg Horeb begéint.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lb" altLang="ko-KR" sz="2800">
                <a:solidFill>
                  <a:schemeClr val="tx1">
                    <a:lumMod val="65000"/>
                    <a:lumOff val="35000"/>
                  </a:schemeClr>
                </a:solidFill>
              </a:rPr>
              <a:t>Gott huet dem Moses d'Stengpëllen ginn. Gott huet d'Gesetzer an d'Befehle drop geschriwwen fir d'Israeliten d'Zéng Geboter ze halen.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lb" altLang="ko-KR" sz="2600">
                <a:solidFill>
                  <a:schemeClr val="tx1">
                    <a:lumMod val="65000"/>
                    <a:lumOff val="35000"/>
                  </a:schemeClr>
                </a:solidFill>
              </a:rPr>
              <a:t>"Merci, Här, datt Dir eis d'Gesetzer gitt."</a:t>
            </a:r>
          </a:p>
          <a:p>
            <a:r xmlns:a="http://schemas.openxmlformats.org/drawingml/2006/main">
              <a:rPr lang="lb" altLang="ko-KR" sz="2600">
                <a:solidFill>
                  <a:schemeClr val="tx1">
                    <a:lumMod val="65000"/>
                    <a:lumOff val="35000"/>
                  </a:schemeClr>
                </a:solidFill>
              </a:rPr>
              <a:t>De Moses huet geduecht: "Ech wäert dës wäertvoll Zéng Geboter liwweren an léieren."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lb" altLang="ko-KR" sz="3200">
                <a:solidFill>
                  <a:schemeClr val="tx1">
                    <a:lumMod val="65000"/>
                    <a:lumOff val="35000"/>
                  </a:schemeClr>
                </a:solidFill>
              </a:rPr>
              <a:t>Déi Zéng Geboter sinn déi wäertvoll Reglementer déi Gott fir eist Liewen ginn huet.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Wa mir dem Gott seng Gesetzer befollegen, wäert Gott mat eisem Liewen zefridde sinn.</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Gott huet eis d'Gesetzer an d'Zéng Geboter ginn.</a:t>
            </a:r>
          </a:p>
          <a:p>
            <a:endParaRPr lang="en-US" altLang="ko-KR" sz="3600">
              <a:solidFill>
                <a:schemeClr val="tx1">
                  <a:lumMod val="65000"/>
                  <a:lumOff val="35000"/>
                </a:schemeClr>
              </a:solidFill>
            </a:endParaRPr>
          </a:p>
          <a:p>
            <a:r xmlns:a="http://schemas.openxmlformats.org/drawingml/2006/main">
              <a:rPr lang="lb" altLang="ko-KR" sz="3600">
                <a:solidFill>
                  <a:schemeClr val="tx1">
                    <a:lumMod val="65000"/>
                    <a:lumOff val="35000"/>
                  </a:schemeClr>
                </a:solidFill>
              </a:rPr>
              <a:t>Gott huet sech eis duerch dës Gesetzer a Geboter bekannt gemaach.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lb" altLang="ko-KR" sz="3200">
                <a:solidFill>
                  <a:schemeClr val="tx1">
                    <a:lumMod val="65000"/>
                    <a:lumOff val="35000"/>
                  </a:schemeClr>
                </a:solidFill>
              </a:rPr>
              <a:t>Wou huet Gott d'Zéng Geboter geschriwwen?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Holztablet</a:t>
            </a:r>
            <a:r xmlns:a="http://schemas.openxmlformats.org/drawingml/2006/main">
              <a:rPr lang="lb"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Schlamm</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Tablet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Pabeier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Steen Tablet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lb" altLang="en-US" sz="2800">
                <a:solidFill>
                  <a:srgbClr val="FF0000"/>
                </a:solidFill>
              </a:rPr>
              <a:t>④ </a:t>
            </a:r>
            <a:r xmlns:a="http://schemas.openxmlformats.org/drawingml/2006/main">
              <a:rPr lang="lb" altLang="ko-KR" sz="2800">
                <a:solidFill>
                  <a:srgbClr val="FF0000"/>
                </a:solidFill>
              </a:rPr>
              <a:t>Steen Tablet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De Moses war do mam HÄR véierzeg Deeg a véierzeg Nuechten ouni ze iessen</a:t>
            </a:r>
          </a:p>
          <a:p>
            <a:r xmlns:a="http://schemas.openxmlformats.org/drawingml/2006/main">
              <a:rPr lang="lb" altLang="ko-KR" sz="3600">
                <a:solidFill>
                  <a:schemeClr val="tx1">
                    <a:lumMod val="65000"/>
                    <a:lumOff val="35000"/>
                  </a:schemeClr>
                </a:solidFill>
              </a:rPr>
              <a:t>Brout oder Drénkwaasser. An hien huet op de Pëllen d'Wierder vum Bund geschriwwen - déi zéng Geboter.</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lb" altLang="ko-KR" sz="2800">
                <a:solidFill>
                  <a:schemeClr val="tx1">
                    <a:lumMod val="65000"/>
                    <a:lumOff val="35000"/>
                  </a:schemeClr>
                </a:solidFill>
              </a:rPr>
              <a:t>Exodus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Nr 22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400"/>
              <a:t>De Gëllene Kallef</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bg1">
                    <a:lumMod val="50000"/>
                  </a:schemeClr>
                </a:solidFill>
              </a:rPr>
              <a:t>Hien huet geholl wat se him iwwerreecht hunn an et zu engem Idol an der Form gemaach</a:t>
            </a:r>
          </a:p>
          <a:p>
            <a:r xmlns:a="http://schemas.openxmlformats.org/drawingml/2006/main">
              <a:rPr lang="lb" altLang="ko-KR" sz="3600">
                <a:solidFill>
                  <a:schemeClr val="bg1">
                    <a:lumMod val="50000"/>
                  </a:schemeClr>
                </a:solidFill>
              </a:rPr>
              <a:t>vun engem Kallef, Moud et mat engem Outil. Du soten si: "Dëst sinn Är Gëtter, O Israel, déi dech aus Ägypten erausbruecht hunn."</a:t>
            </a:r>
          </a:p>
          <a:p>
            <a:r xmlns:a="http://schemas.openxmlformats.org/drawingml/2006/main">
              <a:rPr lang="lb"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Wéi de Moses net esou laang vum Bierg erof komm ass, hu si sech onroueg gefillt. "Mir brauchen eise Gott fir eis ze féieren amplaz vum Moses."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lb" altLang="ko-KR" sz="2600">
                <a:solidFill>
                  <a:schemeClr val="tx1">
                    <a:lumMod val="65000"/>
                    <a:lumOff val="35000"/>
                  </a:schemeClr>
                </a:solidFill>
              </a:rPr>
              <a:t>De Moses ass zréck an Ägypten komm fir säi Vollek ze retten, d'Israeliten, déi de Stab halen, deen Gott him ginn huet.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Also, si hunn e gëllent Kallef gemaach an hunn et als hire Gott veréiert fir se ze féieren.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De Moses, dee mat den Zéng Geboter erofkomm ass, gouf sou rosen.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Gott war rosen géint si rosen. "Ech wäert se zerstéieren. Da wäert ech dech zu enger grousser Natioun maachen."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600">
                <a:solidFill>
                  <a:schemeClr val="tx1">
                    <a:lumMod val="65000"/>
                    <a:lumOff val="35000"/>
                  </a:schemeClr>
                </a:solidFill>
              </a:rPr>
              <a:t>Awer de Moses huet Gott gebiet fir hinnen eescht ze verzeien. Gott huet dem Moses säi Gebied héieren an huet hinnen verzeien.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Haut</a:t>
            </a:r>
            <a:r xmlns:a="http://schemas.openxmlformats.org/drawingml/2006/main">
              <a:rPr lang="lb" altLang="en-US" sz="4000">
                <a:solidFill>
                  <a:srgbClr val="FF0000"/>
                </a:solidFill>
              </a:rPr>
              <a:t> </a:t>
            </a:r>
            <a:r xmlns:a="http://schemas.openxmlformats.org/drawingml/2006/main">
              <a:rPr lang="lb" altLang="ko-KR" sz="4000">
                <a:solidFill>
                  <a:srgbClr val="FF0000"/>
                </a:solidFill>
              </a:rPr>
              <a:t>Lektioun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solidFill>
                  <a:schemeClr val="tx1">
                    <a:lumMod val="65000"/>
                    <a:lumOff val="35000"/>
                  </a:schemeClr>
                </a:solidFill>
              </a:rPr>
              <a:t>Wat Gott am meeschte haasst ass aner Gëtter ze vereeden amplaz Him.</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Dir sollt fir Iech kee Idol zu all Präis maachen.</a:t>
            </a:r>
          </a:p>
          <a:p>
            <a:pPr xmlns:a="http://schemas.openxmlformats.org/drawingml/2006/main" algn="ctr"/>
            <a:r xmlns:a="http://schemas.openxmlformats.org/drawingml/2006/main">
              <a:rPr lang="lb" altLang="ko-KR" sz="3600">
                <a:solidFill>
                  <a:schemeClr val="tx1">
                    <a:lumMod val="65000"/>
                    <a:lumOff val="35000"/>
                  </a:schemeClr>
                </a:solidFill>
              </a:rPr>
              <a:t>Egal wat geschitt, Dir sollt hinnen net béien an se unzebidden.</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solidFill>
                  <a:srgbClr val="FF0000"/>
                </a:solidFill>
              </a:rPr>
              <a:t>Gott?</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haasst Idol dat am meeschten anstatt Him ass.</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Wéi eng Idol hunn d'Israeliten gemaach fir Sënnen ze maachen?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Golden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Golden Kallef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Sëlwer Kallef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Sëlwer</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② </a:t>
            </a:r>
            <a:r xmlns:a="http://schemas.openxmlformats.org/drawingml/2006/main">
              <a:rPr lang="lb" altLang="ko-KR" sz="2800">
                <a:solidFill>
                  <a:srgbClr val="FF0000"/>
                </a:solidFill>
              </a:rPr>
              <a:t>Golden Kallef</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bg1">
                    <a:lumMod val="50000"/>
                  </a:schemeClr>
                </a:solidFill>
              </a:rPr>
              <a:t>Hien huet geholl wat se him iwwerreecht hunn an et zu engem Idol an der Form gemaach</a:t>
            </a:r>
          </a:p>
          <a:p>
            <a:r xmlns:a="http://schemas.openxmlformats.org/drawingml/2006/main">
              <a:rPr lang="lb" altLang="ko-KR" sz="3600">
                <a:solidFill>
                  <a:schemeClr val="bg1">
                    <a:lumMod val="50000"/>
                  </a:schemeClr>
                </a:solidFill>
              </a:rPr>
              <a:t>vun engem Kallef, Moud et mat engem Outil. Du soten si: "Dëst sinn Är Gëtter, O Israel, déi dech aus Ägypten erausbruecht hunn."</a:t>
            </a:r>
          </a:p>
          <a:p>
            <a:r xmlns:a="http://schemas.openxmlformats.org/drawingml/2006/main">
              <a:rPr lang="lb"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Exodus</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Nr 23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400"/>
              <a:t>D'Haus vu Gott (Tabernakel) an der Wüst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bg1">
                    <a:lumMod val="50000"/>
                  </a:schemeClr>
                </a:solidFill>
              </a:rPr>
              <a:t>Den Dag wou den Tabernakel, d'Zelt vum Zeegnes, opgeriicht gouf, huet d'Wollek et bedeckt. Vun Owend bis Moien huet d'Wollek iwwer dem Tabernakel wéi Feier ausgesinn.</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Zuelen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lb" altLang="ko-KR" sz="3200">
                <a:solidFill>
                  <a:schemeClr val="tx1">
                    <a:lumMod val="65000"/>
                    <a:lumOff val="35000"/>
                  </a:schemeClr>
                </a:solidFill>
              </a:rPr>
              <a:t>Gott huet de Moses als Leader vun den Israeliten genannt wéi hien 80 Joer al war.</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Gott säi Plang ass anescht wéi eis, awer säi Plang ass ëmmer perfekt.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Mir mussen gleewen datt Gott säi Plang perfekt ass a mir mussen op Him ofhängeg sinn.</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Gott huet dem Moses gesot fir den Tabernakel ze maachen - d'Haus vu Gott.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Gott huet alles iwwer den Tabernakel gesot - d'Form dovun an all d'Saachen, déi dofir virbereet solle ginn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A Gott huet hinnen bekannt wéi all Artikel ze benotzen wann se Gott am Tabernakel unzebidden.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De Moses an d'Israeliten hunn den Tabernakel gemaach - d'Haus vu Gott - no der Instruktioun vu Gott.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600">
                <a:solidFill>
                  <a:schemeClr val="tx1">
                    <a:lumMod val="65000"/>
                    <a:lumOff val="35000"/>
                  </a:schemeClr>
                </a:solidFill>
              </a:rPr>
              <a:t>Den Dag wou den Tabernakel opgeriicht ass, huet d'Wollek, déi d'Herrlechkeet vu Gott gewisen huet, et bedeckt. Den Tabernakel war d'Zeeche datt Gott mat den Israeliten war.</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600">
                <a:solidFill>
                  <a:schemeClr val="tx1">
                    <a:lumMod val="65000"/>
                    <a:lumOff val="35000"/>
                  </a:schemeClr>
                </a:solidFill>
              </a:rPr>
              <a:t>Gott huet d'Israeliten den Tabernakel gemaach - d'Haus vu Gott, an huet si mam Tabernakel als Zentrum gemaach.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lb" altLang="ko-KR" sz="3600">
                <a:solidFill>
                  <a:schemeClr val="tx1">
                    <a:lumMod val="65000"/>
                    <a:lumOff val="35000"/>
                  </a:schemeClr>
                </a:solidFill>
              </a:rPr>
              <a:t>Mir solle mat Gott liewen als eise Geescht a Liewenszentrum.</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solidFill>
                  <a:srgbClr val="FF0000"/>
                </a:solidFill>
              </a:rPr>
              <a:t>Gott?</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lieft mat eis, trëppelt mat eis, féiert eis a schwätzt mat eis.</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Wat huet Gott d'Israeliten gemaach?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Golden Kallef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Zéng Geboter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Palais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Den Tabernakel - D'Haus vu Gott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④ </a:t>
            </a:r>
            <a:r xmlns:a="http://schemas.openxmlformats.org/drawingml/2006/main">
              <a:rPr lang="lb" altLang="ko-KR" sz="2800">
                <a:solidFill>
                  <a:srgbClr val="FF0000"/>
                </a:solidFill>
              </a:rPr>
              <a:t>Den Tabernakel - D'Haus vu Gott</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bg1">
                    <a:lumMod val="50000"/>
                  </a:schemeClr>
                </a:solidFill>
              </a:rPr>
              <a:t>Den Dag wou den Tabernakel, d'Zelt vum Zeegnes, opgeriicht gouf, huet d'Wollek et bedeckt. Vun Owend bis Moien huet d'Wollek iwwer dem Tabernakel wéi Feier ausgesinn.</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Zuelen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b="1">
                <a:solidFill>
                  <a:schemeClr val="tx1">
                    <a:lumMod val="50000"/>
                    <a:lumOff val="50000"/>
                  </a:schemeClr>
                </a:solidFill>
              </a:rPr>
              <a:t>Nr 24</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Déi</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Wuert</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vun</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400"/>
              <a:t>Zesummebroch Jericho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lb" altLang="ko-KR" sz="3200"/>
              <a:t>Gott ass?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lb" altLang="ko-KR" sz="3600">
                <a:solidFill>
                  <a:schemeClr val="tx1">
                    <a:lumMod val="65000"/>
                    <a:lumOff val="35000"/>
                  </a:schemeClr>
                </a:solidFill>
              </a:rPr>
              <a:t>Gott féiert eis mat senge perfekte Pläng. Et gi keng Feeler an Gottes Pläng.</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Déi siwente Kéier ronderëm, wéi d'Priester d'Trompettstouss gebrannt hunn, huet de Joshua dem Vollek gebot: "Jäicht! Well den HÄR huet iech d'Stad ginn!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Joshua</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D'Israeliten wollten an dat versprach Land goen. Mee Jericho, dat war e grousst Schlass, huet de Wee blockéiert.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Gott sot zu Joshua, deen de Leader vun hinnen war, wéi Jericho ze zerstéieren.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D'Israeliten hunn siwen Deeg ronderëm d'Mauer vu Jericho marschéiert no Gott senger Instruktioun.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Wärend si sechs Deeg ronderëm d'Mauer marschéiert hunn, all Dag eng Kéier, huet de Jericho kee Zoll bewegt.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Um siwenten Dag sinn si siwe Mol ronderëm marschéiert. Um siwente Kéier hu si en haart Gejäiz gemaach, d'Mauer ass erofgefall.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solidFill>
                  <a:schemeClr val="tx1">
                    <a:lumMod val="65000"/>
                    <a:lumOff val="35000"/>
                  </a:schemeClr>
                </a:solidFill>
              </a:rPr>
              <a:t>D'Israeliten konnten Jericho net duerch hir eege Kraaft zerstéieren. Awer Gott huet Jericho duerch seng eege Kraaft fir si zerstéiert.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D'Israeliten hunn d'Victoire duerch Gehorsam un Gott gewonnen.</a:t>
            </a:r>
          </a:p>
          <a:p>
            <a:pPr xmlns:a="http://schemas.openxmlformats.org/drawingml/2006/main" algn="ctr"/>
            <a:r xmlns:a="http://schemas.openxmlformats.org/drawingml/2006/main">
              <a:rPr lang="lb" altLang="ko-KR" sz="3200">
                <a:solidFill>
                  <a:schemeClr val="tx1">
                    <a:lumMod val="65000"/>
                    <a:lumOff val="35000"/>
                  </a:schemeClr>
                </a:solidFill>
              </a:rPr>
              <a:t>Loosst eis eist Liewen am Gehorsam un Gott liewen.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lb" altLang="ko-KR" sz="3200">
                <a:solidFill>
                  <a:schemeClr val="tx1">
                    <a:lumMod val="65000"/>
                    <a:lumOff val="35000"/>
                  </a:schemeClr>
                </a:solidFill>
              </a:rPr>
              <a:t>Loosst eis Gott Merci soen datt hien eis gewonnen huet!</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3200"/>
              <a:t>Gott?</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rgbClr val="C00000"/>
                </a:solidFill>
              </a:rPr>
              <a:t>Gott..</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Gott gëtt Victoire fir seng Leit duerch seng grouss Muecht.</a:t>
            </a:r>
          </a:p>
          <a:p>
            <a:endParaRPr lang="en-US" altLang="ko-KR" sz="3600">
              <a:solidFill>
                <a:schemeClr val="tx1">
                  <a:lumMod val="65000"/>
                  <a:lumOff val="35000"/>
                </a:schemeClr>
              </a:solidFill>
            </a:endParaRPr>
          </a:p>
          <a:p>
            <a:r xmlns:a="http://schemas.openxmlformats.org/drawingml/2006/main">
              <a:rPr lang="lb" altLang="ko-KR" sz="3600">
                <a:solidFill>
                  <a:schemeClr val="tx1">
                    <a:lumMod val="65000"/>
                    <a:lumOff val="35000"/>
                  </a:schemeClr>
                </a:solidFill>
              </a:rPr>
              <a:t>Hien ass Gott vun der Victoire!</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Wat huet Gott dem Joshua bestallt fir Jericho ze zerstéieren?</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Gitt Steng op Jericho fir siwe Deeg.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Biet fir siwen Deeg fir Jericho.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Singt Lob fir siwen Deeg fir Jericho.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2800">
                <a:solidFill>
                  <a:schemeClr val="tx1">
                    <a:lumMod val="65000"/>
                    <a:lumOff val="35000"/>
                  </a:schemeClr>
                </a:solidFill>
              </a:rPr>
              <a:t>④ Mäerz d'Mauer vu Jericho fir siwen Deeg an um</a:t>
            </a:r>
          </a:p>
          <a:p>
            <a:r xmlns:a="http://schemas.openxmlformats.org/drawingml/2006/main">
              <a:rPr lang="lb" altLang="ko-KR" sz="2800">
                <a:solidFill>
                  <a:schemeClr val="tx1">
                    <a:lumMod val="65000"/>
                    <a:lumOff val="35000"/>
                  </a:schemeClr>
                </a:solidFill>
              </a:rPr>
              <a:t>de leschten Dag eng haart Gejäiz.</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en-US" sz="2800">
                <a:solidFill>
                  <a:srgbClr val="FF0000"/>
                </a:solidFill>
              </a:rPr>
              <a:t>④ </a:t>
            </a:r>
            <a:r xmlns:a="http://schemas.openxmlformats.org/drawingml/2006/main">
              <a:rPr lang="lb" altLang="ko-KR" sz="2800">
                <a:solidFill>
                  <a:srgbClr val="FF0000"/>
                </a:solidFill>
              </a:rPr>
              <a:t>Mäerz d'Mauer vu Jericho fir siwen Deeg an um</a:t>
            </a:r>
          </a:p>
          <a:p>
            <a:r xmlns:a="http://schemas.openxmlformats.org/drawingml/2006/main">
              <a:rPr lang="lb" altLang="ko-KR" sz="2800">
                <a:solidFill>
                  <a:srgbClr val="FF0000"/>
                </a:solidFill>
              </a:rPr>
              <a:t>de leschten Dag eng haart Gejäiz.</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lb" altLang="ko-KR" sz="3600">
                <a:solidFill>
                  <a:schemeClr val="tx1">
                    <a:lumMod val="65000"/>
                    <a:lumOff val="35000"/>
                  </a:schemeClr>
                </a:solidFill>
              </a:rPr>
              <a:t>Déi siwente Kéier ronderëm, wéi d'Priester d'Trompettstouss gebrannt hunn, huet de Joshua dem Vollek gebot: "Jäicht! Well den HÄR huet iech d'Stad ginn!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lb" altLang="ko-KR" sz="2800">
                <a:solidFill>
                  <a:schemeClr val="tx1">
                    <a:lumMod val="65000"/>
                    <a:lumOff val="35000"/>
                  </a:schemeClr>
                </a:solidFill>
              </a:rPr>
              <a:t>Joshua</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